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63" r:id="rId2"/>
    <p:sldId id="266" r:id="rId3"/>
    <p:sldId id="265" r:id="rId4"/>
    <p:sldId id="267" r:id="rId5"/>
    <p:sldId id="268" r:id="rId6"/>
    <p:sldId id="269" r:id="rId7"/>
    <p:sldId id="270" r:id="rId8"/>
    <p:sldId id="271" r:id="rId9"/>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718" autoAdjust="0"/>
  </p:normalViewPr>
  <p:slideViewPr>
    <p:cSldViewPr snapToGrid="0">
      <p:cViewPr varScale="1">
        <p:scale>
          <a:sx n="106" d="100"/>
          <a:sy n="106" d="100"/>
        </p:scale>
        <p:origin x="792" y="96"/>
      </p:cViewPr>
      <p:guideLst/>
    </p:cSldViewPr>
  </p:slideViewPr>
  <p:notesTextViewPr>
    <p:cViewPr>
      <p:scale>
        <a:sx n="1" d="1"/>
        <a:sy n="1" d="1"/>
      </p:scale>
      <p:origin x="0" y="-288"/>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4F9D0F-05DD-46E3-BE36-C0E32451974C}" type="datetimeFigureOut">
              <a:rPr lang="zh-TW" altLang="en-US" smtClean="0"/>
              <a:t>2024/10/31</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6CB4B6-6DD7-4861-BD36-A0D1172AFCE6}" type="slidenum">
              <a:rPr lang="zh-TW" altLang="en-US" smtClean="0"/>
              <a:t>‹#›</a:t>
            </a:fld>
            <a:endParaRPr lang="zh-TW" altLang="en-US"/>
          </a:p>
        </p:txBody>
      </p:sp>
    </p:spTree>
    <p:extLst>
      <p:ext uri="{BB962C8B-B14F-4D97-AF65-F5344CB8AC3E}">
        <p14:creationId xmlns:p14="http://schemas.microsoft.com/office/powerpoint/2010/main" val="26075548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text to image</a:t>
            </a:r>
          </a:p>
          <a:p>
            <a:r>
              <a:rPr lang="en-US" altLang="zh-TW" dirty="0"/>
              <a:t>A young male character with short, black hair , wearing black square-framed glasses.  The character is wearing a blue </a:t>
            </a:r>
            <a:r>
              <a:rPr lang="en-US" altLang="zh-TW" dirty="0" err="1"/>
              <a:t>hoodie.The</a:t>
            </a:r>
            <a:r>
              <a:rPr lang="en-US" altLang="zh-TW" dirty="0"/>
              <a:t> image is drawn in a soft and clean anime-style, with smooth lines and pastel </a:t>
            </a:r>
            <a:r>
              <a:rPr lang="en-US" altLang="zh-TW" dirty="0" err="1"/>
              <a:t>colors.He</a:t>
            </a:r>
            <a:r>
              <a:rPr lang="en-US" altLang="zh-TW" dirty="0"/>
              <a:t> stands at the edge of a vast forest. He holds a small map in one hand, looking determined as he gazes toward the distant mountains. The forest in front of him is thick and dark, with the sun setting in the background, casting long shadows over the trees.</a:t>
            </a:r>
            <a:endParaRPr lang="zh-TW" altLang="en-US" dirty="0"/>
          </a:p>
        </p:txBody>
      </p:sp>
      <p:sp>
        <p:nvSpPr>
          <p:cNvPr id="4" name="投影片編號版面配置區 3"/>
          <p:cNvSpPr>
            <a:spLocks noGrp="1"/>
          </p:cNvSpPr>
          <p:nvPr>
            <p:ph type="sldNum" sz="quarter" idx="5"/>
          </p:nvPr>
        </p:nvSpPr>
        <p:spPr/>
        <p:txBody>
          <a:bodyPr/>
          <a:lstStyle/>
          <a:p>
            <a:fld id="{CD6CB4B6-6DD7-4861-BD36-A0D1172AFCE6}" type="slidenum">
              <a:rPr lang="zh-TW" altLang="en-US" smtClean="0"/>
              <a:t>2</a:t>
            </a:fld>
            <a:endParaRPr lang="zh-TW" altLang="en-US"/>
          </a:p>
        </p:txBody>
      </p:sp>
    </p:spTree>
    <p:extLst>
      <p:ext uri="{BB962C8B-B14F-4D97-AF65-F5344CB8AC3E}">
        <p14:creationId xmlns:p14="http://schemas.microsoft.com/office/powerpoint/2010/main" val="1996240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text to image</a:t>
            </a:r>
          </a:p>
          <a:p>
            <a:r>
              <a:rPr lang="en-US" altLang="zh-TW" dirty="0"/>
              <a:t>A young male character with short, black hair , wearing black square-framed glasses.  The character is wearing a blue </a:t>
            </a:r>
            <a:r>
              <a:rPr lang="en-US" altLang="zh-TW" dirty="0" err="1"/>
              <a:t>hoodie.The</a:t>
            </a:r>
            <a:r>
              <a:rPr lang="en-US" altLang="zh-TW" dirty="0"/>
              <a:t> image is drawn in a soft and clean anime-style, with smooth lines and pastel colors.</a:t>
            </a:r>
          </a:p>
          <a:p>
            <a:r>
              <a:rPr lang="en-US" altLang="zh-TW" dirty="0"/>
              <a:t> He sits against a tree in the forest, looking exhausted and worried. His black square-framed glasses slightly crooked as he holds a small knife in one hand, watching a pack of wolves surrounding him from a distance. The forest is dark, and the shadows of the wolves are visible, their eyes glowing menacingly.</a:t>
            </a:r>
          </a:p>
          <a:p>
            <a:endParaRPr lang="zh-TW" altLang="en-US" dirty="0"/>
          </a:p>
        </p:txBody>
      </p:sp>
      <p:sp>
        <p:nvSpPr>
          <p:cNvPr id="4" name="投影片編號版面配置區 3"/>
          <p:cNvSpPr>
            <a:spLocks noGrp="1"/>
          </p:cNvSpPr>
          <p:nvPr>
            <p:ph type="sldNum" sz="quarter" idx="5"/>
          </p:nvPr>
        </p:nvSpPr>
        <p:spPr/>
        <p:txBody>
          <a:bodyPr/>
          <a:lstStyle/>
          <a:p>
            <a:fld id="{CD6CB4B6-6DD7-4861-BD36-A0D1172AFCE6}" type="slidenum">
              <a:rPr lang="zh-TW" altLang="en-US" smtClean="0"/>
              <a:t>3</a:t>
            </a:fld>
            <a:endParaRPr lang="zh-TW" altLang="en-US"/>
          </a:p>
        </p:txBody>
      </p:sp>
    </p:spTree>
    <p:extLst>
      <p:ext uri="{BB962C8B-B14F-4D97-AF65-F5344CB8AC3E}">
        <p14:creationId xmlns:p14="http://schemas.microsoft.com/office/powerpoint/2010/main" val="37840433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text to image</a:t>
            </a:r>
          </a:p>
          <a:p>
            <a:r>
              <a:rPr lang="en-US" altLang="zh-TW" dirty="0"/>
              <a:t>A young male character with short, black hair , wearing black square-framed glasses.  The character is wearing a blue </a:t>
            </a:r>
            <a:r>
              <a:rPr lang="en-US" altLang="zh-TW" dirty="0" err="1"/>
              <a:t>hoodie.The</a:t>
            </a:r>
            <a:r>
              <a:rPr lang="en-US" altLang="zh-TW" dirty="0"/>
              <a:t> image is drawn in a soft and clean anime-style, with smooth lines and pastel colors.</a:t>
            </a:r>
          </a:p>
          <a:p>
            <a:r>
              <a:rPr lang="en-US" altLang="zh-TW" dirty="0"/>
              <a:t>He is navigating through the forest at night, following the stars for guidance. His expression is focused and determined as he uses the starlight to guide his way through the dense trees. A small campfire burns softly behind him, and his backpack is resting next to it.</a:t>
            </a:r>
            <a:endParaRPr lang="zh-TW" altLang="en-US" dirty="0"/>
          </a:p>
        </p:txBody>
      </p:sp>
      <p:sp>
        <p:nvSpPr>
          <p:cNvPr id="4" name="投影片編號版面配置區 3"/>
          <p:cNvSpPr>
            <a:spLocks noGrp="1"/>
          </p:cNvSpPr>
          <p:nvPr>
            <p:ph type="sldNum" sz="quarter" idx="5"/>
          </p:nvPr>
        </p:nvSpPr>
        <p:spPr/>
        <p:txBody>
          <a:bodyPr/>
          <a:lstStyle/>
          <a:p>
            <a:fld id="{CD6CB4B6-6DD7-4861-BD36-A0D1172AFCE6}" type="slidenum">
              <a:rPr lang="zh-TW" altLang="en-US" smtClean="0"/>
              <a:t>4</a:t>
            </a:fld>
            <a:endParaRPr lang="zh-TW" altLang="en-US"/>
          </a:p>
        </p:txBody>
      </p:sp>
    </p:spTree>
    <p:extLst>
      <p:ext uri="{BB962C8B-B14F-4D97-AF65-F5344CB8AC3E}">
        <p14:creationId xmlns:p14="http://schemas.microsoft.com/office/powerpoint/2010/main" val="3875059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text to image</a:t>
            </a:r>
          </a:p>
          <a:p>
            <a:r>
              <a:rPr lang="en-US" altLang="zh-TW" dirty="0"/>
              <a:t>A young male character with short, black hair , wearing black square-framed glasses.  The character is wearing a blue </a:t>
            </a:r>
            <a:r>
              <a:rPr lang="en-US" altLang="zh-TW" dirty="0" err="1"/>
              <a:t>hoodie.The</a:t>
            </a:r>
            <a:r>
              <a:rPr lang="en-US" altLang="zh-TW" dirty="0"/>
              <a:t> image is drawn in a soft and clean anime-style, with smooth lines and pastel </a:t>
            </a:r>
            <a:r>
              <a:rPr lang="en-US" altLang="zh-TW" dirty="0" err="1"/>
              <a:t>colors.He</a:t>
            </a:r>
            <a:r>
              <a:rPr lang="en-US" altLang="zh-TW" dirty="0"/>
              <a:t> climbs the side of a tall mountain. His face is filled with determination as he approaches a glowing cave at the mountain's peak. Dark clouds swirl around the mountain top, and lightning flashes in the distance, illuminating the jagged rocks underfoot.</a:t>
            </a:r>
            <a:endParaRPr lang="zh-TW" altLang="en-US" dirty="0"/>
          </a:p>
        </p:txBody>
      </p:sp>
      <p:sp>
        <p:nvSpPr>
          <p:cNvPr id="4" name="投影片編號版面配置區 3"/>
          <p:cNvSpPr>
            <a:spLocks noGrp="1"/>
          </p:cNvSpPr>
          <p:nvPr>
            <p:ph type="sldNum" sz="quarter" idx="5"/>
          </p:nvPr>
        </p:nvSpPr>
        <p:spPr/>
        <p:txBody>
          <a:bodyPr/>
          <a:lstStyle/>
          <a:p>
            <a:fld id="{CD6CB4B6-6DD7-4861-BD36-A0D1172AFCE6}" type="slidenum">
              <a:rPr lang="zh-TW" altLang="en-US" smtClean="0"/>
              <a:t>5</a:t>
            </a:fld>
            <a:endParaRPr lang="zh-TW" altLang="en-US"/>
          </a:p>
        </p:txBody>
      </p:sp>
    </p:spTree>
    <p:extLst>
      <p:ext uri="{BB962C8B-B14F-4D97-AF65-F5344CB8AC3E}">
        <p14:creationId xmlns:p14="http://schemas.microsoft.com/office/powerpoint/2010/main" val="19675703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text to image</a:t>
            </a:r>
          </a:p>
          <a:p>
            <a:r>
              <a:rPr lang="en-US" altLang="zh-TW" dirty="0"/>
              <a:t>A young male character with short, black hair , wearing black square-framed glasses.  The character is wearing a blue </a:t>
            </a:r>
            <a:r>
              <a:rPr lang="en-US" altLang="zh-TW" dirty="0" err="1"/>
              <a:t>hoodie.The</a:t>
            </a:r>
            <a:r>
              <a:rPr lang="en-US" altLang="zh-TW" dirty="0"/>
              <a:t> image is drawn in a soft and clean anime-style, with smooth lines and pastel </a:t>
            </a:r>
            <a:r>
              <a:rPr lang="en-US" altLang="zh-TW" dirty="0" err="1"/>
              <a:t>colors.He</a:t>
            </a:r>
            <a:r>
              <a:rPr lang="en-US" altLang="zh-TW" dirty="0"/>
              <a:t> is inside a massive cave. In front of him, a gigantic fire-breathing dragon appears, its red eyes glowing in the darkness. The boy is frozen in place, eyes wide with surprise, as the dragon guards a glowing, mystical gem. The cave walls are covered in ancient runes, and the ground shakes under the dragon's presence.</a:t>
            </a:r>
            <a:endParaRPr lang="zh-TW" altLang="en-US" dirty="0"/>
          </a:p>
        </p:txBody>
      </p:sp>
      <p:sp>
        <p:nvSpPr>
          <p:cNvPr id="4" name="投影片編號版面配置區 3"/>
          <p:cNvSpPr>
            <a:spLocks noGrp="1"/>
          </p:cNvSpPr>
          <p:nvPr>
            <p:ph type="sldNum" sz="quarter" idx="5"/>
          </p:nvPr>
        </p:nvSpPr>
        <p:spPr/>
        <p:txBody>
          <a:bodyPr/>
          <a:lstStyle/>
          <a:p>
            <a:fld id="{CD6CB4B6-6DD7-4861-BD36-A0D1172AFCE6}" type="slidenum">
              <a:rPr lang="zh-TW" altLang="en-US" smtClean="0"/>
              <a:t>6</a:t>
            </a:fld>
            <a:endParaRPr lang="zh-TW" altLang="en-US"/>
          </a:p>
        </p:txBody>
      </p:sp>
    </p:spTree>
    <p:extLst>
      <p:ext uri="{BB962C8B-B14F-4D97-AF65-F5344CB8AC3E}">
        <p14:creationId xmlns:p14="http://schemas.microsoft.com/office/powerpoint/2010/main" val="23599534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text to image</a:t>
            </a:r>
          </a:p>
          <a:p>
            <a:r>
              <a:rPr lang="en-US" altLang="zh-TW" dirty="0"/>
              <a:t>A young male character with short, black hair , wearing black square-framed glasses.  The character is wearing a blue </a:t>
            </a:r>
            <a:r>
              <a:rPr lang="en-US" altLang="zh-TW" dirty="0" err="1"/>
              <a:t>hoodie.The</a:t>
            </a:r>
            <a:r>
              <a:rPr lang="en-US" altLang="zh-TW" dirty="0"/>
              <a:t> image is drawn in a soft and clean anime-style, with smooth lines and pastel </a:t>
            </a:r>
            <a:r>
              <a:rPr lang="en-US" altLang="zh-TW" dirty="0" err="1"/>
              <a:t>colors.He</a:t>
            </a:r>
            <a:r>
              <a:rPr lang="en-US" altLang="zh-TW" dirty="0"/>
              <a:t> kneels in front of the fire-breathing dragon. His hands are raised in a gesture of peace as he explains his purpose, hoping to convince the dragon to let him take the mystical gem. The dragon looms over him, watching him intently, its fiery breath lighting up the cave.</a:t>
            </a:r>
            <a:endParaRPr lang="zh-TW" altLang="en-US" dirty="0"/>
          </a:p>
        </p:txBody>
      </p:sp>
      <p:sp>
        <p:nvSpPr>
          <p:cNvPr id="4" name="投影片編號版面配置區 3"/>
          <p:cNvSpPr>
            <a:spLocks noGrp="1"/>
          </p:cNvSpPr>
          <p:nvPr>
            <p:ph type="sldNum" sz="quarter" idx="5"/>
          </p:nvPr>
        </p:nvSpPr>
        <p:spPr/>
        <p:txBody>
          <a:bodyPr/>
          <a:lstStyle/>
          <a:p>
            <a:fld id="{CD6CB4B6-6DD7-4861-BD36-A0D1172AFCE6}" type="slidenum">
              <a:rPr lang="zh-TW" altLang="en-US" smtClean="0"/>
              <a:t>7</a:t>
            </a:fld>
            <a:endParaRPr lang="zh-TW" altLang="en-US"/>
          </a:p>
        </p:txBody>
      </p:sp>
    </p:spTree>
    <p:extLst>
      <p:ext uri="{BB962C8B-B14F-4D97-AF65-F5344CB8AC3E}">
        <p14:creationId xmlns:p14="http://schemas.microsoft.com/office/powerpoint/2010/main" val="1800171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text to image</a:t>
            </a:r>
          </a:p>
          <a:p>
            <a:r>
              <a:rPr lang="en-US" altLang="zh-TW" dirty="0"/>
              <a:t>A young male character with short, black hair , wearing black square-framed glasses.  The character is wearing a blue </a:t>
            </a:r>
            <a:r>
              <a:rPr lang="en-US" altLang="zh-TW" dirty="0" err="1"/>
              <a:t>hoodie.The</a:t>
            </a:r>
            <a:r>
              <a:rPr lang="en-US" altLang="zh-TW" dirty="0"/>
              <a:t> image is drawn in a soft and clean anime-style, with smooth lines and pastel </a:t>
            </a:r>
            <a:r>
              <a:rPr lang="en-US" altLang="zh-TW" dirty="0" err="1"/>
              <a:t>colors.He</a:t>
            </a:r>
            <a:r>
              <a:rPr lang="en-US" altLang="zh-TW" dirty="0"/>
              <a:t> is  holding the mystical gem in his hands, stands triumphantly at the top of the mountain.  Behind him, the clouds part, and beams of sunlight shine down, illuminating the village far below. His face shows a confident smile as he gazes at the horizon, ready to return as a hero.</a:t>
            </a:r>
          </a:p>
          <a:p>
            <a:endParaRPr lang="zh-TW" altLang="en-US" dirty="0"/>
          </a:p>
        </p:txBody>
      </p:sp>
      <p:sp>
        <p:nvSpPr>
          <p:cNvPr id="4" name="投影片編號版面配置區 3"/>
          <p:cNvSpPr>
            <a:spLocks noGrp="1"/>
          </p:cNvSpPr>
          <p:nvPr>
            <p:ph type="sldNum" sz="quarter" idx="5"/>
          </p:nvPr>
        </p:nvSpPr>
        <p:spPr/>
        <p:txBody>
          <a:bodyPr/>
          <a:lstStyle/>
          <a:p>
            <a:fld id="{CD6CB4B6-6DD7-4861-BD36-A0D1172AFCE6}" type="slidenum">
              <a:rPr lang="zh-TW" altLang="en-US" smtClean="0"/>
              <a:t>8</a:t>
            </a:fld>
            <a:endParaRPr lang="zh-TW" altLang="en-US"/>
          </a:p>
        </p:txBody>
      </p:sp>
    </p:spTree>
    <p:extLst>
      <p:ext uri="{BB962C8B-B14F-4D97-AF65-F5344CB8AC3E}">
        <p14:creationId xmlns:p14="http://schemas.microsoft.com/office/powerpoint/2010/main" val="3658787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2690A1-6822-2931-8B23-E67A4B970D88}"/>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88788372-787D-823A-BAD9-12E7C3FB24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517F8F9A-CD12-4BBB-15B1-A74F5D9F23BC}"/>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5" name="頁尾版面配置區 4">
            <a:extLst>
              <a:ext uri="{FF2B5EF4-FFF2-40B4-BE49-F238E27FC236}">
                <a16:creationId xmlns:a16="http://schemas.microsoft.com/office/drawing/2014/main" id="{E3822F13-83F8-8404-87FF-93A0F8C98CC6}"/>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F2D20CE-F92B-A17E-ADDF-1D33D38774D9}"/>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1842787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3D570A1-14F6-C055-FCE7-E396DB45B689}"/>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E5642400-DC49-361E-6D50-9716B0D0D11A}"/>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FD843DBA-B74B-2E38-76C2-6D993B7019CF}"/>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5" name="頁尾版面配置區 4">
            <a:extLst>
              <a:ext uri="{FF2B5EF4-FFF2-40B4-BE49-F238E27FC236}">
                <a16:creationId xmlns:a16="http://schemas.microsoft.com/office/drawing/2014/main" id="{D12E4A0D-874C-89C5-0100-6BCD51EA50F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7CBBFAC-8AFC-0574-9A19-4E5F4AE89C8C}"/>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310959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0F2EB381-F2AE-DBCC-A94B-B96F797198C6}"/>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3AF4201A-8690-B7DB-EAB3-993C0522BA6D}"/>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B92C997D-7D8A-01F5-CDF4-E079367861B8}"/>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5" name="頁尾版面配置區 4">
            <a:extLst>
              <a:ext uri="{FF2B5EF4-FFF2-40B4-BE49-F238E27FC236}">
                <a16:creationId xmlns:a16="http://schemas.microsoft.com/office/drawing/2014/main" id="{A0C1A018-23B5-1600-7749-DF51F59F482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B534282-B545-6F3B-72CC-71FC6B00E474}"/>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2062106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6831FA0-10CA-5E92-23A0-E9302825C295}"/>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28EF0C28-9CF9-6687-89E5-6E50C9DB7A19}"/>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625CC85-CDAE-071C-3F61-247A0B901E52}"/>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5" name="頁尾版面配置區 4">
            <a:extLst>
              <a:ext uri="{FF2B5EF4-FFF2-40B4-BE49-F238E27FC236}">
                <a16:creationId xmlns:a16="http://schemas.microsoft.com/office/drawing/2014/main" id="{F2F84EF2-4DFA-29C7-2E42-0FFFBCA25F8C}"/>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F6F0F10-A868-7BFA-9BC4-1010C6957EB1}"/>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2118362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87560B-E920-536D-9737-D86352B752A3}"/>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315B6162-35B0-AC81-2F80-350BEBDBDB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3A06DE3F-9E28-C339-C9A4-364530AD08E4}"/>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5" name="頁尾版面配置區 4">
            <a:extLst>
              <a:ext uri="{FF2B5EF4-FFF2-40B4-BE49-F238E27FC236}">
                <a16:creationId xmlns:a16="http://schemas.microsoft.com/office/drawing/2014/main" id="{180F982E-F612-CCB0-632E-1C78E5992203}"/>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7E04306-0728-F203-14DB-FE4C89F1DC88}"/>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3749486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E4F496F-40B0-3859-1F9B-350F5A6D6DEF}"/>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0C7D5082-33D4-5348-8751-9F8124321675}"/>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A175A3E7-6A38-1B8E-C9B5-4817321030A1}"/>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CD275AF4-1DDD-547B-4FE2-B592A3390099}"/>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6" name="頁尾版面配置區 5">
            <a:extLst>
              <a:ext uri="{FF2B5EF4-FFF2-40B4-BE49-F238E27FC236}">
                <a16:creationId xmlns:a16="http://schemas.microsoft.com/office/drawing/2014/main" id="{F20AFC27-F02E-0A69-A738-D1592DB66B89}"/>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A3C19733-F30B-B00D-AD4C-F40C7E7C8B64}"/>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4199549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E4FE21F-C3A3-0EED-F496-1EB936B9DE51}"/>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2DD8FDF8-426D-FAA3-BA9C-61BA86DAE4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58507A42-BD48-65EA-748A-B82303C4F4AC}"/>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1C79642F-26AF-1A17-8FBA-32F175E24A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3F1C3BB2-70F6-E4AA-6031-3B1D9A52268D}"/>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D2EA4987-FE93-6567-8359-A7D7FED45FAE}"/>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8" name="頁尾版面配置區 7">
            <a:extLst>
              <a:ext uri="{FF2B5EF4-FFF2-40B4-BE49-F238E27FC236}">
                <a16:creationId xmlns:a16="http://schemas.microsoft.com/office/drawing/2014/main" id="{5E06352F-EDB4-1215-CBFA-BBDA3BA91C70}"/>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5546E5D8-28CE-0960-179B-9338CBF8F705}"/>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2455930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431000F-3C4E-0D32-D68F-40E971B5C63E}"/>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8BE60079-228D-3E7A-49BB-155D79CE3309}"/>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4" name="頁尾版面配置區 3">
            <a:extLst>
              <a:ext uri="{FF2B5EF4-FFF2-40B4-BE49-F238E27FC236}">
                <a16:creationId xmlns:a16="http://schemas.microsoft.com/office/drawing/2014/main" id="{F6929564-B5B8-D144-CF92-31160A9B043C}"/>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B92B0941-0434-F5C5-4D82-94D78BD9B8E1}"/>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2378917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98BA34BA-E4EB-5D50-66F9-CFDA001DE141}"/>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3" name="頁尾版面配置區 2">
            <a:extLst>
              <a:ext uri="{FF2B5EF4-FFF2-40B4-BE49-F238E27FC236}">
                <a16:creationId xmlns:a16="http://schemas.microsoft.com/office/drawing/2014/main" id="{262489C0-5B3E-9867-D5EB-70EA449BD3D2}"/>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03AB171A-C6DC-9BA0-BEAF-ADC1C885F032}"/>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2043839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86FCCB-4563-4223-D7A2-0E68E75086C4}"/>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C50945B4-EE99-97CD-344C-5C4A14DA0F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E48913BE-1282-90FD-7C24-2DB26F6274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06B12CA6-09F8-64BB-2277-02E1CCEB585A}"/>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6" name="頁尾版面配置區 5">
            <a:extLst>
              <a:ext uri="{FF2B5EF4-FFF2-40B4-BE49-F238E27FC236}">
                <a16:creationId xmlns:a16="http://schemas.microsoft.com/office/drawing/2014/main" id="{955820E7-CE4B-A294-C7AF-3A5ADD8FC132}"/>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E5F98ED5-E7C3-44DF-09D1-9E0D90DD902F}"/>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911156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62E1D8B-1C68-08A9-7592-CEBA4B3F4FB5}"/>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E27CF62E-CEBD-CF57-7353-892D43A81C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D3E54F3A-46CF-CC90-2E6F-50220ECF75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38ECB95A-78DE-1CA9-178F-81B1E79AED43}"/>
              </a:ext>
            </a:extLst>
          </p:cNvPr>
          <p:cNvSpPr>
            <a:spLocks noGrp="1"/>
          </p:cNvSpPr>
          <p:nvPr>
            <p:ph type="dt" sz="half" idx="10"/>
          </p:nvPr>
        </p:nvSpPr>
        <p:spPr/>
        <p:txBody>
          <a:bodyPr/>
          <a:lstStyle/>
          <a:p>
            <a:fld id="{CF8F9841-5D8C-4398-8554-BD6FAFF346FD}" type="datetimeFigureOut">
              <a:rPr lang="zh-TW" altLang="en-US" smtClean="0"/>
              <a:t>2024/10/31</a:t>
            </a:fld>
            <a:endParaRPr lang="zh-TW" altLang="en-US"/>
          </a:p>
        </p:txBody>
      </p:sp>
      <p:sp>
        <p:nvSpPr>
          <p:cNvPr id="6" name="頁尾版面配置區 5">
            <a:extLst>
              <a:ext uri="{FF2B5EF4-FFF2-40B4-BE49-F238E27FC236}">
                <a16:creationId xmlns:a16="http://schemas.microsoft.com/office/drawing/2014/main" id="{F8A8046C-2F8B-80FE-E67A-2E51DF027F43}"/>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A8C4891C-F643-834E-581E-166F3B8469B2}"/>
              </a:ext>
            </a:extLst>
          </p:cNvPr>
          <p:cNvSpPr>
            <a:spLocks noGrp="1"/>
          </p:cNvSpPr>
          <p:nvPr>
            <p:ph type="sldNum" sz="quarter" idx="12"/>
          </p:nvPr>
        </p:nvSpPr>
        <p:spPr/>
        <p:txBody>
          <a:body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1255666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8BA30D02-E415-E65C-13FE-44B1634C20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785D81AA-11C8-8E0A-F801-C44B0FBF45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6D3F913-E1AA-92D8-BC73-75285ADA13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8F9841-5D8C-4398-8554-BD6FAFF346FD}" type="datetimeFigureOut">
              <a:rPr lang="zh-TW" altLang="en-US" smtClean="0"/>
              <a:t>2024/10/31</a:t>
            </a:fld>
            <a:endParaRPr lang="zh-TW" altLang="en-US"/>
          </a:p>
        </p:txBody>
      </p:sp>
      <p:sp>
        <p:nvSpPr>
          <p:cNvPr id="5" name="頁尾版面配置區 4">
            <a:extLst>
              <a:ext uri="{FF2B5EF4-FFF2-40B4-BE49-F238E27FC236}">
                <a16:creationId xmlns:a16="http://schemas.microsoft.com/office/drawing/2014/main" id="{94B7080F-9772-B72A-B8BB-1BED1AE52B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9EBE5085-FC27-B174-7B39-0F19E6A4EA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A8DE6A-AF62-4C50-8FCC-E0E7A0E70986}" type="slidenum">
              <a:rPr lang="zh-TW" altLang="en-US" smtClean="0"/>
              <a:t>‹#›</a:t>
            </a:fld>
            <a:endParaRPr lang="zh-TW" altLang="en-US"/>
          </a:p>
        </p:txBody>
      </p:sp>
    </p:spTree>
    <p:extLst>
      <p:ext uri="{BB962C8B-B14F-4D97-AF65-F5344CB8AC3E}">
        <p14:creationId xmlns:p14="http://schemas.microsoft.com/office/powerpoint/2010/main" val="24052444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D4B23FC0-9E39-9F19-5A05-36B46AC88E47}"/>
              </a:ext>
            </a:extLst>
          </p:cNvPr>
          <p:cNvSpPr txBox="1"/>
          <p:nvPr/>
        </p:nvSpPr>
        <p:spPr>
          <a:xfrm>
            <a:off x="2078547" y="3338465"/>
            <a:ext cx="4765963" cy="1200329"/>
          </a:xfrm>
          <a:prstGeom prst="rect">
            <a:avLst/>
          </a:prstGeom>
          <a:noFill/>
        </p:spPr>
        <p:txBody>
          <a:bodyPr wrap="square" rtlCol="0">
            <a:spAutoFit/>
          </a:bodyPr>
          <a:lstStyle/>
          <a:p>
            <a:r>
              <a:rPr lang="en-US" altLang="zh-TW" sz="3600" dirty="0">
                <a:latin typeface="微軟正黑體" panose="020B0604030504040204" pitchFamily="34" charset="-120"/>
                <a:ea typeface="微軟正黑體" panose="020B0604030504040204" pitchFamily="34" charset="-120"/>
              </a:rPr>
              <a:t>HW2-</a:t>
            </a:r>
            <a:r>
              <a:rPr lang="zh-TW" altLang="en-US" sz="3600" dirty="0">
                <a:latin typeface="微軟正黑體" panose="020B0604030504040204" pitchFamily="34" charset="-120"/>
                <a:ea typeface="微軟正黑體" panose="020B0604030504040204" pitchFamily="34" charset="-120"/>
              </a:rPr>
              <a:t>冒險故事</a:t>
            </a:r>
            <a:endParaRPr lang="en-US" altLang="zh-TW" sz="3600" dirty="0">
              <a:latin typeface="微軟正黑體" panose="020B0604030504040204" pitchFamily="34" charset="-120"/>
              <a:ea typeface="微軟正黑體" panose="020B0604030504040204" pitchFamily="34" charset="-120"/>
            </a:endParaRPr>
          </a:p>
          <a:p>
            <a:endParaRPr lang="zh-TW" altLang="en-US" sz="3600"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609962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74D12BF6-06EC-0890-BB65-B9C5C6EB0FB6}"/>
              </a:ext>
            </a:extLst>
          </p:cNvPr>
          <p:cNvSpPr>
            <a:spLocks noGrp="1"/>
          </p:cNvSpPr>
          <p:nvPr>
            <p:ph type="title"/>
          </p:nvPr>
        </p:nvSpPr>
        <p:spPr>
          <a:xfrm>
            <a:off x="6981825" y="1641752"/>
            <a:ext cx="4391024" cy="1323439"/>
          </a:xfrm>
        </p:spPr>
        <p:txBody>
          <a:bodyPr anchor="t">
            <a:normAutofit/>
          </a:bodyPr>
          <a:lstStyle/>
          <a:p>
            <a:r>
              <a:rPr lang="zh-TW" altLang="en-US" sz="4000">
                <a:solidFill>
                  <a:schemeClr val="bg1"/>
                </a:solidFill>
                <a:latin typeface="微軟正黑體" panose="020B0604030504040204" pitchFamily="34" charset="-120"/>
                <a:ea typeface="微軟正黑體" panose="020B0604030504040204" pitchFamily="34" charset="-120"/>
              </a:rPr>
              <a:t>目標</a:t>
            </a:r>
          </a:p>
        </p:txBody>
      </p:sp>
      <p:pic>
        <p:nvPicPr>
          <p:cNvPr id="7" name="內容版面配置區 6" descr="一張含有 日本動畫, 卡通, 服裝, 人的臉孔 的圖片&#10;&#10;自動產生的描述">
            <a:extLst>
              <a:ext uri="{FF2B5EF4-FFF2-40B4-BE49-F238E27FC236}">
                <a16:creationId xmlns:a16="http://schemas.microsoft.com/office/drawing/2014/main" id="{76592C5C-F28B-5795-EAB9-182A96E5F7CE}"/>
              </a:ext>
            </a:extLst>
          </p:cNvPr>
          <p:cNvPicPr>
            <a:picLocks noChangeAspect="1"/>
          </p:cNvPicPr>
          <p:nvPr/>
        </p:nvPicPr>
        <p:blipFill>
          <a:blip r:embed="rId3">
            <a:extLst>
              <a:ext uri="{28A0092B-C50C-407E-A947-70E740481C1C}">
                <a14:useLocalDpi xmlns:a14="http://schemas.microsoft.com/office/drawing/2010/main" val="0"/>
              </a:ext>
            </a:extLst>
          </a:blip>
          <a:srcRect l="9784"/>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16" name="Group 15">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17" name="Freeform: Shape 16">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Content Placeholder 10">
            <a:extLst>
              <a:ext uri="{FF2B5EF4-FFF2-40B4-BE49-F238E27FC236}">
                <a16:creationId xmlns:a16="http://schemas.microsoft.com/office/drawing/2014/main" id="{1941A5D2-336B-42CF-E3D2-6498C6A0AB67}"/>
              </a:ext>
            </a:extLst>
          </p:cNvPr>
          <p:cNvSpPr>
            <a:spLocks noGrp="1"/>
          </p:cNvSpPr>
          <p:nvPr>
            <p:ph idx="1"/>
          </p:nvPr>
        </p:nvSpPr>
        <p:spPr>
          <a:xfrm>
            <a:off x="6981826" y="3146400"/>
            <a:ext cx="4391024" cy="2682000"/>
          </a:xfrm>
        </p:spPr>
        <p:txBody>
          <a:bodyPr>
            <a:normAutofit/>
          </a:bodyPr>
          <a:lstStyle/>
          <a:p>
            <a:endParaRPr lang="en-US" sz="2400">
              <a:solidFill>
                <a:schemeClr val="bg1">
                  <a:alpha val="80000"/>
                </a:schemeClr>
              </a:solidFill>
            </a:endParaRPr>
          </a:p>
        </p:txBody>
      </p:sp>
    </p:spTree>
    <p:extLst>
      <p:ext uri="{BB962C8B-B14F-4D97-AF65-F5344CB8AC3E}">
        <p14:creationId xmlns:p14="http://schemas.microsoft.com/office/powerpoint/2010/main" val="3757761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13">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C3AC550C-9BE9-1A2C-EAE8-A6674E7F8E74}"/>
              </a:ext>
            </a:extLst>
          </p:cNvPr>
          <p:cNvSpPr>
            <a:spLocks noGrp="1"/>
          </p:cNvSpPr>
          <p:nvPr>
            <p:ph type="title"/>
          </p:nvPr>
        </p:nvSpPr>
        <p:spPr>
          <a:xfrm>
            <a:off x="6981825" y="1641752"/>
            <a:ext cx="4391024" cy="1323439"/>
          </a:xfrm>
        </p:spPr>
        <p:txBody>
          <a:bodyPr anchor="t">
            <a:normAutofit/>
          </a:bodyPr>
          <a:lstStyle/>
          <a:p>
            <a:r>
              <a:rPr lang="zh-TW" altLang="en-US" sz="4000">
                <a:solidFill>
                  <a:schemeClr val="bg1"/>
                </a:solidFill>
                <a:latin typeface="微軟正黑體" panose="020B0604030504040204" pitchFamily="34" charset="-120"/>
                <a:ea typeface="微軟正黑體" panose="020B0604030504040204" pitchFamily="34" charset="-120"/>
              </a:rPr>
              <a:t>阻礙</a:t>
            </a:r>
          </a:p>
        </p:txBody>
      </p:sp>
      <p:pic>
        <p:nvPicPr>
          <p:cNvPr id="7" name="內容版面配置區 6" descr="一張含有 卡通, 哺乳動物, 狗, 日本動畫 的圖片&#10;&#10;自動產生的描述">
            <a:extLst>
              <a:ext uri="{FF2B5EF4-FFF2-40B4-BE49-F238E27FC236}">
                <a16:creationId xmlns:a16="http://schemas.microsoft.com/office/drawing/2014/main" id="{80A1FE66-C8DE-E087-EF4B-1726C45ADF09}"/>
              </a:ext>
            </a:extLst>
          </p:cNvPr>
          <p:cNvPicPr>
            <a:picLocks noChangeAspect="1"/>
          </p:cNvPicPr>
          <p:nvPr/>
        </p:nvPicPr>
        <p:blipFill>
          <a:blip r:embed="rId3">
            <a:extLst>
              <a:ext uri="{28A0092B-C50C-407E-A947-70E740481C1C}">
                <a14:useLocalDpi xmlns:a14="http://schemas.microsoft.com/office/drawing/2010/main" val="0"/>
              </a:ext>
            </a:extLst>
          </a:blip>
          <a:srcRect l="4642" r="5142"/>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16" name="Group 15">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17" name="Freeform: Shape 16">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Content Placeholder 10">
            <a:extLst>
              <a:ext uri="{FF2B5EF4-FFF2-40B4-BE49-F238E27FC236}">
                <a16:creationId xmlns:a16="http://schemas.microsoft.com/office/drawing/2014/main" id="{E3C8ECD2-C71F-C334-FBC9-C119D6332054}"/>
              </a:ext>
            </a:extLst>
          </p:cNvPr>
          <p:cNvSpPr>
            <a:spLocks noGrp="1"/>
          </p:cNvSpPr>
          <p:nvPr>
            <p:ph idx="1"/>
          </p:nvPr>
        </p:nvSpPr>
        <p:spPr>
          <a:xfrm>
            <a:off x="6981826" y="3146400"/>
            <a:ext cx="4391024" cy="2682000"/>
          </a:xfrm>
        </p:spPr>
        <p:txBody>
          <a:bodyPr>
            <a:normAutofit/>
          </a:bodyPr>
          <a:lstStyle/>
          <a:p>
            <a:endParaRPr lang="en-US" sz="2400">
              <a:solidFill>
                <a:schemeClr val="bg1">
                  <a:alpha val="80000"/>
                </a:schemeClr>
              </a:solidFill>
            </a:endParaRPr>
          </a:p>
        </p:txBody>
      </p:sp>
    </p:spTree>
    <p:extLst>
      <p:ext uri="{BB962C8B-B14F-4D97-AF65-F5344CB8AC3E}">
        <p14:creationId xmlns:p14="http://schemas.microsoft.com/office/powerpoint/2010/main" val="3648034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13">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984BCAE0-B786-32FE-36A8-598BACD83C6B}"/>
              </a:ext>
            </a:extLst>
          </p:cNvPr>
          <p:cNvSpPr>
            <a:spLocks noGrp="1"/>
          </p:cNvSpPr>
          <p:nvPr>
            <p:ph type="title"/>
          </p:nvPr>
        </p:nvSpPr>
        <p:spPr>
          <a:xfrm>
            <a:off x="6981825" y="1641752"/>
            <a:ext cx="4391024" cy="1323439"/>
          </a:xfrm>
        </p:spPr>
        <p:txBody>
          <a:bodyPr anchor="t">
            <a:normAutofit/>
          </a:bodyPr>
          <a:lstStyle/>
          <a:p>
            <a:r>
              <a:rPr lang="zh-TW" altLang="en-US" sz="4000" dirty="0">
                <a:solidFill>
                  <a:schemeClr val="bg1"/>
                </a:solidFill>
                <a:latin typeface="微軟正黑體" panose="020B0604030504040204" pitchFamily="34" charset="-120"/>
                <a:ea typeface="微軟正黑體" panose="020B0604030504040204" pitchFamily="34" charset="-120"/>
              </a:rPr>
              <a:t>努力</a:t>
            </a:r>
          </a:p>
        </p:txBody>
      </p:sp>
      <p:pic>
        <p:nvPicPr>
          <p:cNvPr id="7" name="內容版面配置區 6" descr="一張含有 日本動畫, 服裝, 卡通, 人的臉孔 的圖片&#10;&#10;自動產生的描述">
            <a:extLst>
              <a:ext uri="{FF2B5EF4-FFF2-40B4-BE49-F238E27FC236}">
                <a16:creationId xmlns:a16="http://schemas.microsoft.com/office/drawing/2014/main" id="{14A5CE1D-B92E-3C6F-E5AE-F2C28C58A895}"/>
              </a:ext>
            </a:extLst>
          </p:cNvPr>
          <p:cNvPicPr>
            <a:picLocks noChangeAspect="1"/>
          </p:cNvPicPr>
          <p:nvPr/>
        </p:nvPicPr>
        <p:blipFill>
          <a:blip r:embed="rId3">
            <a:extLst>
              <a:ext uri="{28A0092B-C50C-407E-A947-70E740481C1C}">
                <a14:useLocalDpi xmlns:a14="http://schemas.microsoft.com/office/drawing/2010/main" val="0"/>
              </a:ext>
            </a:extLst>
          </a:blip>
          <a:srcRect l="4889" r="4896"/>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16" name="Group 15">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17" name="Freeform: Shape 16">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Content Placeholder 10">
            <a:extLst>
              <a:ext uri="{FF2B5EF4-FFF2-40B4-BE49-F238E27FC236}">
                <a16:creationId xmlns:a16="http://schemas.microsoft.com/office/drawing/2014/main" id="{318D8E01-1EDB-5D44-8AF6-A78919D474CA}"/>
              </a:ext>
            </a:extLst>
          </p:cNvPr>
          <p:cNvSpPr>
            <a:spLocks noGrp="1"/>
          </p:cNvSpPr>
          <p:nvPr>
            <p:ph idx="1"/>
          </p:nvPr>
        </p:nvSpPr>
        <p:spPr>
          <a:xfrm>
            <a:off x="6981826" y="3146400"/>
            <a:ext cx="4391024" cy="2682000"/>
          </a:xfrm>
        </p:spPr>
        <p:txBody>
          <a:bodyPr>
            <a:normAutofit/>
          </a:bodyPr>
          <a:lstStyle/>
          <a:p>
            <a:endParaRPr lang="en-US" sz="2400">
              <a:solidFill>
                <a:schemeClr val="bg1">
                  <a:alpha val="80000"/>
                </a:schemeClr>
              </a:solidFill>
            </a:endParaRPr>
          </a:p>
        </p:txBody>
      </p:sp>
    </p:spTree>
    <p:extLst>
      <p:ext uri="{BB962C8B-B14F-4D97-AF65-F5344CB8AC3E}">
        <p14:creationId xmlns:p14="http://schemas.microsoft.com/office/powerpoint/2010/main" val="39900975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圖片 3" descr="一張含有 日本動畫, 卡通, 服裝, 電腦繪圖藝術品 的圖片&#10;&#10;自動產生的描述">
            <a:extLst>
              <a:ext uri="{FF2B5EF4-FFF2-40B4-BE49-F238E27FC236}">
                <a16:creationId xmlns:a16="http://schemas.microsoft.com/office/drawing/2014/main" id="{EDB3D35F-1B8B-C805-83F0-9DF1E902B651}"/>
              </a:ext>
            </a:extLst>
          </p:cNvPr>
          <p:cNvPicPr>
            <a:picLocks noChangeAspect="1"/>
          </p:cNvPicPr>
          <p:nvPr/>
        </p:nvPicPr>
        <p:blipFill>
          <a:blip r:embed="rId3">
            <a:extLst>
              <a:ext uri="{28A0092B-C50C-407E-A947-70E740481C1C}">
                <a14:useLocalDpi xmlns:a14="http://schemas.microsoft.com/office/drawing/2010/main" val="0"/>
              </a:ext>
            </a:extLst>
          </a:blip>
          <a:srcRect l="1517" r="8267"/>
          <a:stretch/>
        </p:blipFill>
        <p:spPr>
          <a:xfrm>
            <a:off x="0" y="-544"/>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9" name="Group 13">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15" name="Freeform: Shape 14">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8" name="標題 1">
            <a:extLst>
              <a:ext uri="{FF2B5EF4-FFF2-40B4-BE49-F238E27FC236}">
                <a16:creationId xmlns:a16="http://schemas.microsoft.com/office/drawing/2014/main" id="{B858BCCE-E3EF-7B93-FB67-E0785DEC7454}"/>
              </a:ext>
            </a:extLst>
          </p:cNvPr>
          <p:cNvSpPr>
            <a:spLocks noGrp="1"/>
          </p:cNvSpPr>
          <p:nvPr>
            <p:ph type="title"/>
          </p:nvPr>
        </p:nvSpPr>
        <p:spPr>
          <a:xfrm>
            <a:off x="6981825" y="1641752"/>
            <a:ext cx="4391024" cy="1323439"/>
          </a:xfrm>
        </p:spPr>
        <p:txBody>
          <a:bodyPr anchor="t">
            <a:normAutofit/>
          </a:bodyPr>
          <a:lstStyle/>
          <a:p>
            <a:r>
              <a:rPr lang="zh-TW" altLang="en-US" sz="4000" dirty="0">
                <a:solidFill>
                  <a:schemeClr val="bg1"/>
                </a:solidFill>
                <a:latin typeface="微軟正黑體" panose="020B0604030504040204" pitchFamily="34" charset="-120"/>
                <a:ea typeface="微軟正黑體" panose="020B0604030504040204" pitchFamily="34" charset="-120"/>
              </a:rPr>
              <a:t>結果</a:t>
            </a:r>
          </a:p>
        </p:txBody>
      </p:sp>
    </p:spTree>
    <p:extLst>
      <p:ext uri="{BB962C8B-B14F-4D97-AF65-F5344CB8AC3E}">
        <p14:creationId xmlns:p14="http://schemas.microsoft.com/office/powerpoint/2010/main" val="2226872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13">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BDF4449A-77BC-6C7C-C8CA-BA91158A867D}"/>
              </a:ext>
            </a:extLst>
          </p:cNvPr>
          <p:cNvSpPr>
            <a:spLocks noGrp="1"/>
          </p:cNvSpPr>
          <p:nvPr>
            <p:ph type="title"/>
          </p:nvPr>
        </p:nvSpPr>
        <p:spPr>
          <a:xfrm>
            <a:off x="6981825" y="1641752"/>
            <a:ext cx="4391024" cy="1323439"/>
          </a:xfrm>
        </p:spPr>
        <p:txBody>
          <a:bodyPr anchor="t">
            <a:normAutofit/>
          </a:bodyPr>
          <a:lstStyle/>
          <a:p>
            <a:r>
              <a:rPr lang="zh-TW" altLang="en-US" sz="4000">
                <a:solidFill>
                  <a:schemeClr val="bg1"/>
                </a:solidFill>
                <a:latin typeface="微軟正黑體" panose="020B0604030504040204" pitchFamily="34" charset="-120"/>
                <a:ea typeface="微軟正黑體" panose="020B0604030504040204" pitchFamily="34" charset="-120"/>
              </a:rPr>
              <a:t>意外</a:t>
            </a:r>
          </a:p>
        </p:txBody>
      </p:sp>
      <p:pic>
        <p:nvPicPr>
          <p:cNvPr id="7" name="內容版面配置區 6" descr="一張含有 日本動畫, 卡通, 虛構角色, 電腦繪圖藝術品 的圖片&#10;&#10;自動產生的描述">
            <a:extLst>
              <a:ext uri="{FF2B5EF4-FFF2-40B4-BE49-F238E27FC236}">
                <a16:creationId xmlns:a16="http://schemas.microsoft.com/office/drawing/2014/main" id="{924B5265-CBCB-CAD2-2EE4-85F524AEE30A}"/>
              </a:ext>
            </a:extLst>
          </p:cNvPr>
          <p:cNvPicPr>
            <a:picLocks noChangeAspect="1"/>
          </p:cNvPicPr>
          <p:nvPr/>
        </p:nvPicPr>
        <p:blipFill>
          <a:blip r:embed="rId3">
            <a:extLst>
              <a:ext uri="{28A0092B-C50C-407E-A947-70E740481C1C}">
                <a14:useLocalDpi xmlns:a14="http://schemas.microsoft.com/office/drawing/2010/main" val="0"/>
              </a:ext>
            </a:extLst>
          </a:blip>
          <a:srcRect l="1585" r="8199"/>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16" name="Group 15">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17" name="Freeform: Shape 16">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Content Placeholder 10">
            <a:extLst>
              <a:ext uri="{FF2B5EF4-FFF2-40B4-BE49-F238E27FC236}">
                <a16:creationId xmlns:a16="http://schemas.microsoft.com/office/drawing/2014/main" id="{4B584093-CC8A-16BF-A88F-3C56D270B974}"/>
              </a:ext>
            </a:extLst>
          </p:cNvPr>
          <p:cNvSpPr>
            <a:spLocks noGrp="1"/>
          </p:cNvSpPr>
          <p:nvPr>
            <p:ph idx="1"/>
          </p:nvPr>
        </p:nvSpPr>
        <p:spPr>
          <a:xfrm>
            <a:off x="6981826" y="3146400"/>
            <a:ext cx="4391024" cy="2682000"/>
          </a:xfrm>
        </p:spPr>
        <p:txBody>
          <a:bodyPr>
            <a:normAutofit/>
          </a:bodyPr>
          <a:lstStyle/>
          <a:p>
            <a:endParaRPr lang="en-US" sz="2400">
              <a:solidFill>
                <a:schemeClr val="bg1">
                  <a:alpha val="80000"/>
                </a:schemeClr>
              </a:solidFill>
            </a:endParaRPr>
          </a:p>
        </p:txBody>
      </p:sp>
    </p:spTree>
    <p:extLst>
      <p:ext uri="{BB962C8B-B14F-4D97-AF65-F5344CB8AC3E}">
        <p14:creationId xmlns:p14="http://schemas.microsoft.com/office/powerpoint/2010/main" val="3152271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B9B60EE1-CD57-0922-AC85-ACF159B15B75}"/>
              </a:ext>
            </a:extLst>
          </p:cNvPr>
          <p:cNvSpPr>
            <a:spLocks noGrp="1"/>
          </p:cNvSpPr>
          <p:nvPr>
            <p:ph type="title"/>
          </p:nvPr>
        </p:nvSpPr>
        <p:spPr>
          <a:xfrm>
            <a:off x="6981825" y="1641752"/>
            <a:ext cx="4391024" cy="1323439"/>
          </a:xfrm>
        </p:spPr>
        <p:txBody>
          <a:bodyPr anchor="t">
            <a:normAutofit/>
          </a:bodyPr>
          <a:lstStyle/>
          <a:p>
            <a:r>
              <a:rPr lang="zh-TW" altLang="en-US" sz="4000">
                <a:solidFill>
                  <a:schemeClr val="bg1"/>
                </a:solidFill>
                <a:latin typeface="微軟正黑體" panose="020B0604030504040204" pitchFamily="34" charset="-120"/>
                <a:ea typeface="微軟正黑體" panose="020B0604030504040204" pitchFamily="34" charset="-120"/>
              </a:rPr>
              <a:t>轉彎</a:t>
            </a:r>
          </a:p>
        </p:txBody>
      </p:sp>
      <p:pic>
        <p:nvPicPr>
          <p:cNvPr id="6" name="內容版面配置區 5" descr="一張含有 日本動畫, 卡通, 服裝, 動畫 的圖片&#10;&#10;自動產生的描述">
            <a:extLst>
              <a:ext uri="{FF2B5EF4-FFF2-40B4-BE49-F238E27FC236}">
                <a16:creationId xmlns:a16="http://schemas.microsoft.com/office/drawing/2014/main" id="{33B7446F-B475-4DA0-E99F-455F26BDB365}"/>
              </a:ext>
            </a:extLst>
          </p:cNvPr>
          <p:cNvPicPr>
            <a:picLocks noChangeAspect="1"/>
          </p:cNvPicPr>
          <p:nvPr/>
        </p:nvPicPr>
        <p:blipFill>
          <a:blip r:embed="rId3">
            <a:extLst>
              <a:ext uri="{28A0092B-C50C-407E-A947-70E740481C1C}">
                <a14:useLocalDpi xmlns:a14="http://schemas.microsoft.com/office/drawing/2010/main" val="0"/>
              </a:ext>
            </a:extLst>
          </a:blip>
          <a:srcRect l="2954" r="6830"/>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16" name="Group 15">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17" name="Freeform: Shape 16">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Content Placeholder 10">
            <a:extLst>
              <a:ext uri="{FF2B5EF4-FFF2-40B4-BE49-F238E27FC236}">
                <a16:creationId xmlns:a16="http://schemas.microsoft.com/office/drawing/2014/main" id="{2720A2F1-838E-DC50-20D3-8C2F44340E30}"/>
              </a:ext>
            </a:extLst>
          </p:cNvPr>
          <p:cNvSpPr>
            <a:spLocks noGrp="1"/>
          </p:cNvSpPr>
          <p:nvPr>
            <p:ph idx="1"/>
          </p:nvPr>
        </p:nvSpPr>
        <p:spPr>
          <a:xfrm>
            <a:off x="6981826" y="3146400"/>
            <a:ext cx="4391024" cy="2682000"/>
          </a:xfrm>
        </p:spPr>
        <p:txBody>
          <a:bodyPr>
            <a:normAutofit/>
          </a:bodyPr>
          <a:lstStyle/>
          <a:p>
            <a:endParaRPr lang="en-US" sz="2400">
              <a:solidFill>
                <a:schemeClr val="bg1">
                  <a:alpha val="80000"/>
                </a:schemeClr>
              </a:solidFill>
            </a:endParaRPr>
          </a:p>
        </p:txBody>
      </p:sp>
    </p:spTree>
    <p:extLst>
      <p:ext uri="{BB962C8B-B14F-4D97-AF65-F5344CB8AC3E}">
        <p14:creationId xmlns:p14="http://schemas.microsoft.com/office/powerpoint/2010/main" val="10359518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2CB73B70-FE16-7678-9E1C-301523896573}"/>
              </a:ext>
            </a:extLst>
          </p:cNvPr>
          <p:cNvSpPr>
            <a:spLocks noGrp="1"/>
          </p:cNvSpPr>
          <p:nvPr>
            <p:ph type="title"/>
          </p:nvPr>
        </p:nvSpPr>
        <p:spPr>
          <a:xfrm>
            <a:off x="6981825" y="1641752"/>
            <a:ext cx="4391024" cy="1323439"/>
          </a:xfrm>
        </p:spPr>
        <p:txBody>
          <a:bodyPr anchor="t">
            <a:normAutofit/>
          </a:bodyPr>
          <a:lstStyle/>
          <a:p>
            <a:r>
              <a:rPr lang="zh-TW" altLang="en-US" sz="4000">
                <a:solidFill>
                  <a:schemeClr val="bg1"/>
                </a:solidFill>
                <a:latin typeface="微軟正黑體" panose="020B0604030504040204" pitchFamily="34" charset="-120"/>
                <a:ea typeface="微軟正黑體" panose="020B0604030504040204" pitchFamily="34" charset="-120"/>
              </a:rPr>
              <a:t>結局</a:t>
            </a:r>
          </a:p>
        </p:txBody>
      </p:sp>
      <p:pic>
        <p:nvPicPr>
          <p:cNvPr id="6" name="內容版面配置區 5" descr="一張含有 日本動畫, 卡通, 服裝, 虛構角色 的圖片&#10;&#10;自動產生的描述">
            <a:extLst>
              <a:ext uri="{FF2B5EF4-FFF2-40B4-BE49-F238E27FC236}">
                <a16:creationId xmlns:a16="http://schemas.microsoft.com/office/drawing/2014/main" id="{904426EE-7D8E-7104-CDDA-149A13366CB0}"/>
              </a:ext>
            </a:extLst>
          </p:cNvPr>
          <p:cNvPicPr>
            <a:picLocks noChangeAspect="1"/>
          </p:cNvPicPr>
          <p:nvPr/>
        </p:nvPicPr>
        <p:blipFill>
          <a:blip r:embed="rId3">
            <a:extLst>
              <a:ext uri="{28A0092B-C50C-407E-A947-70E740481C1C}">
                <a14:useLocalDpi xmlns:a14="http://schemas.microsoft.com/office/drawing/2010/main" val="0"/>
              </a:ext>
            </a:extLst>
          </a:blip>
          <a:srcRect l="6017" r="3767"/>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16" name="Group 15">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17" name="Freeform: Shape 16">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Content Placeholder 10">
            <a:extLst>
              <a:ext uri="{FF2B5EF4-FFF2-40B4-BE49-F238E27FC236}">
                <a16:creationId xmlns:a16="http://schemas.microsoft.com/office/drawing/2014/main" id="{E44BC748-7E6A-281E-0FDF-5D70B742D701}"/>
              </a:ext>
            </a:extLst>
          </p:cNvPr>
          <p:cNvSpPr>
            <a:spLocks noGrp="1"/>
          </p:cNvSpPr>
          <p:nvPr>
            <p:ph idx="1"/>
          </p:nvPr>
        </p:nvSpPr>
        <p:spPr>
          <a:xfrm>
            <a:off x="6981826" y="3146400"/>
            <a:ext cx="4391024" cy="2682000"/>
          </a:xfrm>
        </p:spPr>
        <p:txBody>
          <a:bodyPr>
            <a:normAutofit/>
          </a:bodyPr>
          <a:lstStyle/>
          <a:p>
            <a:endParaRPr lang="en-US" sz="2400">
              <a:solidFill>
                <a:schemeClr val="bg1">
                  <a:alpha val="80000"/>
                </a:schemeClr>
              </a:solidFill>
            </a:endParaRPr>
          </a:p>
        </p:txBody>
      </p:sp>
    </p:spTree>
    <p:extLst>
      <p:ext uri="{BB962C8B-B14F-4D97-AF65-F5344CB8AC3E}">
        <p14:creationId xmlns:p14="http://schemas.microsoft.com/office/powerpoint/2010/main" val="40265228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308</TotalTime>
  <Words>720</Words>
  <Application>Microsoft Office PowerPoint</Application>
  <PresentationFormat>寬螢幕</PresentationFormat>
  <Paragraphs>31</Paragraphs>
  <Slides>8</Slides>
  <Notes>7</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8</vt:i4>
      </vt:variant>
    </vt:vector>
  </HeadingPairs>
  <TitlesOfParts>
    <vt:vector size="13" baseType="lpstr">
      <vt:lpstr>微軟正黑體</vt:lpstr>
      <vt:lpstr>Arial</vt:lpstr>
      <vt:lpstr>Calibri</vt:lpstr>
      <vt:lpstr>Calibri Light</vt:lpstr>
      <vt:lpstr>Office 佈景主題</vt:lpstr>
      <vt:lpstr>PowerPoint 簡報</vt:lpstr>
      <vt:lpstr>目標</vt:lpstr>
      <vt:lpstr>阻礙</vt:lpstr>
      <vt:lpstr>努力</vt:lpstr>
      <vt:lpstr>結果</vt:lpstr>
      <vt:lpstr>意外</vt:lpstr>
      <vt:lpstr>轉彎</vt:lpstr>
      <vt:lpstr>結局</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林祈諺</dc:creator>
  <cp:lastModifiedBy>林祈諺</cp:lastModifiedBy>
  <cp:revision>10</cp:revision>
  <dcterms:created xsi:type="dcterms:W3CDTF">2024-10-22T10:53:10Z</dcterms:created>
  <dcterms:modified xsi:type="dcterms:W3CDTF">2024-10-30T16:41:59Z</dcterms:modified>
</cp:coreProperties>
</file>

<file path=docProps/thumbnail.jpeg>
</file>